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4" r:id="rId17"/>
    <p:sldId id="283" r:id="rId18"/>
    <p:sldId id="277" r:id="rId19"/>
    <p:sldId id="286" r:id="rId20"/>
    <p:sldId id="284" r:id="rId21"/>
    <p:sldId id="285" r:id="rId22"/>
    <p:sldId id="279" r:id="rId23"/>
    <p:sldId id="281" r:id="rId24"/>
    <p:sldId id="287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0" autoAdjust="0"/>
    <p:restoredTop sz="99804" autoAdjust="0"/>
  </p:normalViewPr>
  <p:slideViewPr>
    <p:cSldViewPr snapToGrid="0" snapToObjects="1">
      <p:cViewPr>
        <p:scale>
          <a:sx n="33" d="100"/>
          <a:sy n="33" d="100"/>
        </p:scale>
        <p:origin x="-66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0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8D7D-6B6D-EF4E-94A0-CDCE73050816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179E0-70E8-064D-BD16-FD68C060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57B1-ADE9-784E-BC73-017F072645A9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B023-1640-634D-9CB5-EE1BD72B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B023-1640-634D-9CB5-EE1BD72BF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4A4DD4-ADE6-B74E-9E2C-3BFE2D967B2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694217-5980-4A4B-97A7-2031EDB9E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.iastate.edu/ecs/career-fai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ms.eng.iastate.edu/studen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.iastate.edu/ecs/careerdevelopmentworkshop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Fair 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+ What to do if you get an interview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347" y="1139608"/>
            <a:ext cx="7473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270 companies within walking distance of each other!</a:t>
            </a:r>
          </a:p>
          <a:p>
            <a:r>
              <a:rPr lang="en-US" sz="2000" dirty="0" smtClean="0"/>
              <a:t>Source: ISU Engineering Career 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33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list of the companies you want to talk to on a sheet of paper</a:t>
            </a:r>
          </a:p>
          <a:p>
            <a:pPr lvl="1"/>
            <a:r>
              <a:rPr lang="en-US" dirty="0" smtClean="0"/>
              <a:t>List the basic information for the company </a:t>
            </a:r>
          </a:p>
          <a:p>
            <a:pPr lvl="1"/>
            <a:r>
              <a:rPr lang="en-US" dirty="0" smtClean="0"/>
              <a:t>Leave several blank lines to write in during the Career Fair</a:t>
            </a:r>
          </a:p>
          <a:p>
            <a:r>
              <a:rPr lang="en-US" dirty="0" smtClean="0"/>
              <a:t>This will save you time during the career fair</a:t>
            </a:r>
          </a:p>
          <a:p>
            <a:r>
              <a:rPr lang="en-US" dirty="0" smtClean="0"/>
              <a:t>Will also make sure you don’t get your companies confused</a:t>
            </a:r>
          </a:p>
        </p:txBody>
      </p:sp>
    </p:spTree>
    <p:extLst>
      <p:ext uri="{BB962C8B-B14F-4D97-AF65-F5344CB8AC3E}">
        <p14:creationId xmlns:p14="http://schemas.microsoft.com/office/powerpoint/2010/main" val="3687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the Career Fair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to bring:</a:t>
            </a:r>
          </a:p>
          <a:p>
            <a:pPr lvl="1"/>
            <a:r>
              <a:rPr lang="en-US" dirty="0" smtClean="0"/>
              <a:t>Your nicely dressed self (not going to explain)</a:t>
            </a:r>
          </a:p>
          <a:p>
            <a:pPr lvl="1"/>
            <a:r>
              <a:rPr lang="en-US" dirty="0" smtClean="0"/>
              <a:t>Folio (professional notepad/folder)</a:t>
            </a:r>
          </a:p>
          <a:p>
            <a:pPr lvl="2"/>
            <a:r>
              <a:rPr lang="en-US" dirty="0" smtClean="0"/>
              <a:t>Should have received one in your ENGR 101 class</a:t>
            </a:r>
          </a:p>
          <a:p>
            <a:pPr lvl="1"/>
            <a:r>
              <a:rPr lang="en-US" dirty="0" smtClean="0"/>
              <a:t>Minimum 10 copies of your resume</a:t>
            </a:r>
          </a:p>
          <a:p>
            <a:pPr lvl="2"/>
            <a:r>
              <a:rPr lang="en-US" dirty="0" smtClean="0"/>
              <a:t>Rule: resume for each company you want + 5 extras</a:t>
            </a:r>
          </a:p>
          <a:p>
            <a:pPr lvl="1"/>
            <a:r>
              <a:rPr lang="en-US" dirty="0" smtClean="0"/>
              <a:t>Map and key (company list) of Career Fair</a:t>
            </a:r>
          </a:p>
          <a:p>
            <a:pPr lvl="1"/>
            <a:r>
              <a:rPr lang="en-US" dirty="0" smtClean="0"/>
              <a:t>Two pens</a:t>
            </a:r>
          </a:p>
          <a:p>
            <a:pPr lvl="1"/>
            <a:r>
              <a:rPr lang="en-US" b="1" dirty="0" smtClean="0"/>
              <a:t>Your schedule – many times you can sign up for interviews right at the employer’s booth during the fair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45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out by visiting companies you are least interested in for practice and slowly work your way up to the companies you most want to talk to</a:t>
            </a:r>
          </a:p>
          <a:p>
            <a:r>
              <a:rPr lang="en-US" dirty="0" smtClean="0"/>
              <a:t>Once you locate a company’s booth, quickly review your notes for the company (e.g. basic information, if you applied online for a position)</a:t>
            </a:r>
          </a:p>
          <a:p>
            <a:pPr lvl="1"/>
            <a:r>
              <a:rPr lang="en-US" dirty="0" smtClean="0"/>
              <a:t>Can do this while waiting in line to talk</a:t>
            </a:r>
            <a:endParaRPr lang="en-US" dirty="0"/>
          </a:p>
          <a:p>
            <a:r>
              <a:rPr lang="en-US" dirty="0" smtClean="0"/>
              <a:t>Don’t neglect the smaller companies – less competition and usually smaller lines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you talk to a company, step to the side and take a minute to debrief</a:t>
            </a:r>
          </a:p>
          <a:p>
            <a:pPr lvl="1"/>
            <a:r>
              <a:rPr lang="en-US" dirty="0" smtClean="0"/>
              <a:t>Write down the name of who you talked with</a:t>
            </a:r>
          </a:p>
          <a:p>
            <a:pPr lvl="1"/>
            <a:r>
              <a:rPr lang="en-US" dirty="0" smtClean="0"/>
              <a:t>Write down any notes, recommendations, or highlights from your conversation with the recruiter</a:t>
            </a:r>
          </a:p>
          <a:p>
            <a:pPr lvl="2"/>
            <a:r>
              <a:rPr lang="en-US" dirty="0" smtClean="0"/>
              <a:t>What are your next steps with the company</a:t>
            </a:r>
          </a:p>
          <a:p>
            <a:pPr lvl="1"/>
            <a:r>
              <a:rPr lang="en-US" dirty="0" smtClean="0"/>
              <a:t>Mark down if you received anything (brochure, pamphlet, etc.) so that you can review them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the Career Fair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 notes from the Career Fair</a:t>
            </a:r>
          </a:p>
          <a:p>
            <a:pPr lvl="1"/>
            <a:r>
              <a:rPr lang="en-US" dirty="0" smtClean="0"/>
              <a:t>Did you receive any pamphlets from the recruiters?</a:t>
            </a:r>
          </a:p>
          <a:p>
            <a:pPr lvl="1"/>
            <a:r>
              <a:rPr lang="en-US" dirty="0" smtClean="0"/>
              <a:t>Any interviews?</a:t>
            </a:r>
          </a:p>
          <a:p>
            <a:pPr lvl="1"/>
            <a:r>
              <a:rPr lang="en-US" dirty="0" smtClean="0"/>
              <a:t>What did the recruiter say to do next?</a:t>
            </a:r>
          </a:p>
          <a:p>
            <a:r>
              <a:rPr lang="en-US" dirty="0" smtClean="0"/>
              <a:t>Apply online for any positions you haven’t already</a:t>
            </a:r>
          </a:p>
          <a:p>
            <a:r>
              <a:rPr lang="en-US" dirty="0" smtClean="0"/>
              <a:t>Sit down, breathe, and relax!</a:t>
            </a:r>
          </a:p>
          <a:p>
            <a:r>
              <a:rPr lang="en-US" dirty="0" smtClean="0"/>
              <a:t>Wait to hear back (hopefully)</a:t>
            </a:r>
          </a:p>
        </p:txBody>
      </p:sp>
    </p:spTree>
    <p:extLst>
      <p:ext uri="{BB962C8B-B14F-4D97-AF65-F5344CB8AC3E}">
        <p14:creationId xmlns:p14="http://schemas.microsoft.com/office/powerpoint/2010/main" val="2678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have an interview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the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 the company</a:t>
            </a:r>
          </a:p>
          <a:p>
            <a:pPr lvl="1"/>
            <a:r>
              <a:rPr lang="en-US" dirty="0" smtClean="0"/>
              <a:t>When established, location of headquarters</a:t>
            </a:r>
          </a:p>
          <a:p>
            <a:pPr lvl="1"/>
            <a:r>
              <a:rPr lang="en-US" dirty="0" smtClean="0"/>
              <a:t>Number of employees, countries involved (if applicable)</a:t>
            </a:r>
          </a:p>
          <a:p>
            <a:pPr lvl="1"/>
            <a:r>
              <a:rPr lang="en-US" dirty="0" smtClean="0"/>
              <a:t>Primary products</a:t>
            </a:r>
          </a:p>
          <a:p>
            <a:pPr lvl="1"/>
            <a:r>
              <a:rPr lang="en-US" dirty="0" smtClean="0"/>
              <a:t>Positions available (for internship, co-op, etc.)</a:t>
            </a:r>
          </a:p>
          <a:p>
            <a:r>
              <a:rPr lang="en-US" dirty="0" smtClean="0"/>
              <a:t>Note specifically what you like about the company</a:t>
            </a:r>
            <a:endParaRPr lang="en-US" dirty="0"/>
          </a:p>
          <a:p>
            <a:pPr lvl="1"/>
            <a:r>
              <a:rPr lang="en-US" dirty="0" smtClean="0"/>
              <a:t>You may be asked why you are applying with them</a:t>
            </a:r>
          </a:p>
          <a:p>
            <a:pPr lvl="1"/>
            <a:r>
              <a:rPr lang="en-US" dirty="0" smtClean="0"/>
              <a:t>Ex: interesting products (describe), good working environment, well known and respected company, etc.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Come up with list of questions to ask the interviewer</a:t>
            </a:r>
          </a:p>
          <a:p>
            <a:pPr lvl="1"/>
            <a:r>
              <a:rPr lang="en-US" dirty="0" smtClean="0"/>
              <a:t>Very important step – shows initiative on your part</a:t>
            </a:r>
          </a:p>
          <a:p>
            <a:pPr lvl="1"/>
            <a:r>
              <a:rPr lang="en-US" dirty="0" smtClean="0"/>
              <a:t>Intern environment? (# of interns, work w/ full time?)</a:t>
            </a:r>
          </a:p>
          <a:p>
            <a:pPr lvl="1"/>
            <a:r>
              <a:rPr lang="en-US" dirty="0" smtClean="0"/>
              <a:t>Work culture?</a:t>
            </a:r>
          </a:p>
          <a:p>
            <a:pPr lvl="1"/>
            <a:r>
              <a:rPr lang="en-US" dirty="0" smtClean="0"/>
              <a:t>How will my work be evaluated and supervised?</a:t>
            </a:r>
          </a:p>
          <a:p>
            <a:r>
              <a:rPr lang="en-US" dirty="0" smtClean="0"/>
              <a:t> Show interested in the interviewer!</a:t>
            </a:r>
          </a:p>
          <a:p>
            <a:pPr lvl="1"/>
            <a:r>
              <a:rPr lang="en-US" dirty="0" smtClean="0"/>
              <a:t>What keeps you (the interviewer) coming back to work?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son Reuters Interview Notes.bm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725" y="30238"/>
            <a:ext cx="5280275" cy="6827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988" y="30238"/>
            <a:ext cx="148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Personal notes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13751" y="215464"/>
            <a:ext cx="1013656" cy="184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4660592" y="214904"/>
            <a:ext cx="1315396" cy="79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953" y="868301"/>
            <a:ext cx="215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Company information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16344" y="865079"/>
            <a:ext cx="1519511" cy="223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1418" y="1234411"/>
            <a:ext cx="1814342" cy="3985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057" y="1632992"/>
            <a:ext cx="303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 like about the company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3138966" y="1817658"/>
            <a:ext cx="724759" cy="280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057" y="2230802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positions I applied for/interest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79267" y="2600134"/>
            <a:ext cx="2256588" cy="87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5063" y="3640211"/>
            <a:ext cx="212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(w/ space to answer)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77210" y="3640211"/>
            <a:ext cx="1973097" cy="158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51418" y="4286542"/>
            <a:ext cx="1712286" cy="408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227843"/>
            <a:ext cx="254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Room for additional notes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(can use back side)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44192" y="5738153"/>
            <a:ext cx="1791663" cy="136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5335" y="6101040"/>
            <a:ext cx="242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Closing comments to </a:t>
            </a: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ention during interview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016344" y="6452587"/>
            <a:ext cx="1519511" cy="34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975988" y="3027777"/>
            <a:ext cx="2687494" cy="25175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60592" y="5874174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Everything should be written down before the interview</a:t>
            </a:r>
          </a:p>
          <a:p>
            <a:r>
              <a:rPr lang="en-US" sz="1400" dirty="0" smtClean="0">
                <a:solidFill>
                  <a:srgbClr val="3366FF"/>
                </a:solidFill>
              </a:rPr>
              <a:t>except for what’s in the blue circle (answers to questions)</a:t>
            </a:r>
            <a:endParaRPr lang="en-US" sz="1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Practice and prepare interview question responses (Situation, Task, Action, Result = S.T.A.R. method)</a:t>
            </a:r>
          </a:p>
          <a:p>
            <a:pPr lvl="1"/>
            <a:r>
              <a:rPr lang="en-US" dirty="0" smtClean="0"/>
              <a:t>Tell me about yourself</a:t>
            </a:r>
          </a:p>
          <a:p>
            <a:pPr lvl="1"/>
            <a:r>
              <a:rPr lang="en-US" dirty="0" smtClean="0"/>
              <a:t>Why are you applying to this position/company?</a:t>
            </a:r>
          </a:p>
          <a:p>
            <a:pPr lvl="1"/>
            <a:r>
              <a:rPr lang="en-US" dirty="0" smtClean="0"/>
              <a:t>What are your strengths and weaknesses</a:t>
            </a:r>
          </a:p>
          <a:p>
            <a:pPr lvl="1"/>
            <a:r>
              <a:rPr lang="en-US" dirty="0" smtClean="0"/>
              <a:t>Describe a situation when you took prompt action</a:t>
            </a:r>
          </a:p>
          <a:p>
            <a:pPr lvl="1"/>
            <a:r>
              <a:rPr lang="en-US" dirty="0" smtClean="0"/>
              <a:t>Give an example of a problem you recently solved</a:t>
            </a:r>
          </a:p>
          <a:p>
            <a:pPr lvl="1"/>
            <a:r>
              <a:rPr lang="en-US" dirty="0" smtClean="0"/>
              <a:t>Recall a situation when you were not prepared for a task</a:t>
            </a:r>
          </a:p>
          <a:p>
            <a:pPr lvl="1"/>
            <a:r>
              <a:rPr lang="en-US" dirty="0" smtClean="0"/>
              <a:t>Tell me about a time when you helped a team member or peer</a:t>
            </a:r>
          </a:p>
          <a:p>
            <a:pPr lvl="1"/>
            <a:r>
              <a:rPr lang="en-US" dirty="0" smtClean="0"/>
              <a:t>*Know current trends in your field of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the Career Fair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and foremost, update your resume!</a:t>
            </a:r>
            <a:endParaRPr lang="en-US" dirty="0"/>
          </a:p>
          <a:p>
            <a:pPr lvl="1"/>
            <a:r>
              <a:rPr lang="en-US" dirty="0" smtClean="0"/>
              <a:t>Be prepared to talk about all parts of your resume</a:t>
            </a:r>
          </a:p>
          <a:p>
            <a:pPr lvl="1"/>
            <a:r>
              <a:rPr lang="en-US" dirty="0" smtClean="0"/>
              <a:t>If you can’t go into detail about what is on your resume, it shouldn’t be on your resume!</a:t>
            </a:r>
            <a:endParaRPr lang="en-US" dirty="0"/>
          </a:p>
          <a:p>
            <a:r>
              <a:rPr lang="en-US" dirty="0" smtClean="0"/>
              <a:t>View list of companies at the Career Fair</a:t>
            </a:r>
          </a:p>
          <a:p>
            <a:pPr lvl="1"/>
            <a:r>
              <a:rPr lang="en-US" dirty="0">
                <a:hlinkClick r:id="rId2"/>
              </a:rPr>
              <a:t>http://www.engineering.iastate.edu/ecs/career-fair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earch by major</a:t>
            </a:r>
          </a:p>
          <a:p>
            <a:pPr lvl="1"/>
            <a:r>
              <a:rPr lang="en-US" dirty="0" smtClean="0"/>
              <a:t>Print off a map of where each company will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the Interview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bring:</a:t>
            </a:r>
          </a:p>
          <a:p>
            <a:pPr lvl="1"/>
            <a:r>
              <a:rPr lang="en-US" dirty="0"/>
              <a:t>Your nicely dressed self (not going to explain)</a:t>
            </a:r>
          </a:p>
          <a:p>
            <a:pPr lvl="1"/>
            <a:r>
              <a:rPr lang="en-US" dirty="0"/>
              <a:t>Folio (professional notepad/folder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With companies notes and questions</a:t>
            </a:r>
            <a:endParaRPr lang="en-US" dirty="0"/>
          </a:p>
          <a:p>
            <a:pPr lvl="1"/>
            <a:r>
              <a:rPr lang="en-US" dirty="0" smtClean="0"/>
              <a:t>Minimum 2 copies of your resume</a:t>
            </a:r>
            <a:endParaRPr lang="en-US" dirty="0"/>
          </a:p>
          <a:p>
            <a:pPr lvl="2"/>
            <a:r>
              <a:rPr lang="en-US" dirty="0"/>
              <a:t>Rule: resume for each </a:t>
            </a:r>
            <a:r>
              <a:rPr lang="en-US" dirty="0" smtClean="0"/>
              <a:t>interviewer </a:t>
            </a:r>
            <a:r>
              <a:rPr lang="en-US" dirty="0"/>
              <a:t>+ </a:t>
            </a:r>
            <a:r>
              <a:rPr lang="en-US" dirty="0" smtClean="0"/>
              <a:t>1 for yourself to use</a:t>
            </a:r>
            <a:endParaRPr lang="en-US" dirty="0"/>
          </a:p>
          <a:p>
            <a:pPr lvl="1"/>
            <a:r>
              <a:rPr lang="en-US" dirty="0" smtClean="0"/>
              <a:t>2 copies of your unofficial transcript (on </a:t>
            </a:r>
            <a:r>
              <a:rPr lang="en-US" dirty="0" err="1" smtClean="0"/>
              <a:t>AccessPlus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Description/list of positions you have applied for</a:t>
            </a:r>
            <a:endParaRPr lang="en-US" dirty="0"/>
          </a:p>
          <a:p>
            <a:pPr lvl="1"/>
            <a:r>
              <a:rPr lang="en-US" dirty="0"/>
              <a:t>Two </a:t>
            </a:r>
            <a:r>
              <a:rPr lang="en-US" dirty="0" smtClean="0"/>
              <a:t>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Greet the interviewer by name (if possible)</a:t>
            </a:r>
          </a:p>
          <a:p>
            <a:pPr lvl="1"/>
            <a:r>
              <a:rPr lang="en-US" dirty="0" smtClean="0"/>
              <a:t>Smile, firm handshake, eye contact</a:t>
            </a:r>
          </a:p>
          <a:p>
            <a:r>
              <a:rPr lang="en-US" dirty="0" smtClean="0"/>
              <a:t>Don’t have to answer every question right away</a:t>
            </a:r>
          </a:p>
          <a:p>
            <a:pPr lvl="1"/>
            <a:r>
              <a:rPr lang="en-US" dirty="0" smtClean="0"/>
              <a:t>Can take 5 seconds to compose your answer</a:t>
            </a:r>
          </a:p>
          <a:p>
            <a:r>
              <a:rPr lang="en-US" dirty="0" smtClean="0"/>
              <a:t>Use your resume as your “cheat sheet”</a:t>
            </a:r>
          </a:p>
          <a:p>
            <a:pPr lvl="1"/>
            <a:r>
              <a:rPr lang="en-US" dirty="0" smtClean="0"/>
              <a:t>Have it out so that you can look at it and use it to answer questions that the interviewer may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Closing out the interview</a:t>
            </a:r>
          </a:p>
          <a:p>
            <a:pPr lvl="1"/>
            <a:r>
              <a:rPr lang="en-US" dirty="0" smtClean="0"/>
              <a:t>Ask the questions you have for the interviewer</a:t>
            </a:r>
          </a:p>
          <a:p>
            <a:pPr lvl="1"/>
            <a:r>
              <a:rPr lang="en-US" dirty="0" smtClean="0"/>
              <a:t>Make sure the next steps are clear (ask otherwise)</a:t>
            </a:r>
          </a:p>
          <a:p>
            <a:pPr lvl="2"/>
            <a:r>
              <a:rPr lang="en-US" dirty="0" smtClean="0"/>
              <a:t>When will I hear back?</a:t>
            </a:r>
          </a:p>
          <a:p>
            <a:pPr lvl="3"/>
            <a:r>
              <a:rPr lang="en-US" dirty="0" smtClean="0"/>
              <a:t>From who? (the interviewer, HR, etc.)</a:t>
            </a:r>
          </a:p>
          <a:p>
            <a:pPr lvl="2"/>
            <a:r>
              <a:rPr lang="en-US" dirty="0" smtClean="0"/>
              <a:t>What are the next steps?</a:t>
            </a:r>
          </a:p>
          <a:p>
            <a:pPr lvl="3"/>
            <a:r>
              <a:rPr lang="en-US" dirty="0" smtClean="0"/>
              <a:t>E.g. apply online, just wait, etc.</a:t>
            </a:r>
            <a:endParaRPr lang="en-US" dirty="0"/>
          </a:p>
          <a:p>
            <a:pPr lvl="1"/>
            <a:r>
              <a:rPr lang="en-US" dirty="0" smtClean="0"/>
              <a:t>GET BUSINESS CARD</a:t>
            </a:r>
          </a:p>
          <a:p>
            <a:pPr lvl="2"/>
            <a:r>
              <a:rPr lang="en-US" dirty="0" smtClean="0"/>
              <a:t>At least have them write down their name and email</a:t>
            </a:r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Follow up ASAP with a personal thank you email to each of the interviewers</a:t>
            </a:r>
          </a:p>
          <a:p>
            <a:pPr lvl="1"/>
            <a:r>
              <a:rPr lang="en-US" dirty="0" smtClean="0"/>
              <a:t>Within 48 hours (sooner the better)</a:t>
            </a:r>
          </a:p>
          <a:p>
            <a:pPr lvl="1"/>
            <a:r>
              <a:rPr lang="en-US" dirty="0" smtClean="0"/>
              <a:t>Thank for opportunity, tell about one thing you learned from the interview/interviewer</a:t>
            </a:r>
          </a:p>
          <a:p>
            <a:pPr lvl="1"/>
            <a:r>
              <a:rPr lang="en-US" dirty="0" smtClean="0"/>
              <a:t>Remind them of 2-3 qualities of yourself</a:t>
            </a:r>
          </a:p>
          <a:p>
            <a:r>
              <a:rPr lang="en-US" dirty="0" smtClean="0"/>
              <a:t>Review your interview notes and questions</a:t>
            </a:r>
          </a:p>
          <a:p>
            <a:pPr lvl="1"/>
            <a:r>
              <a:rPr lang="en-US" dirty="0" smtClean="0"/>
              <a:t>What are the next steps?</a:t>
            </a:r>
          </a:p>
        </p:txBody>
      </p:sp>
    </p:spTree>
    <p:extLst>
      <p:ext uri="{BB962C8B-B14F-4D97-AF65-F5344CB8AC3E}">
        <p14:creationId xmlns:p14="http://schemas.microsoft.com/office/powerpoint/2010/main" val="6693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Practice, Practice,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hard to know when to do full introduction, etc.</a:t>
            </a:r>
          </a:p>
          <a:p>
            <a:r>
              <a:rPr lang="en-US" dirty="0"/>
              <a:t>Practice </a:t>
            </a:r>
            <a:r>
              <a:rPr lang="en-US" dirty="0" smtClean="0"/>
              <a:t>introduction (including handshake)</a:t>
            </a:r>
            <a:endParaRPr lang="en-US" dirty="0"/>
          </a:p>
          <a:p>
            <a:pPr lvl="1"/>
            <a:r>
              <a:rPr lang="en-US" dirty="0"/>
              <a:t>Name, major, current year &amp; classification (if different)</a:t>
            </a:r>
          </a:p>
          <a:p>
            <a:pPr lvl="1"/>
            <a:r>
              <a:rPr lang="en-US" dirty="0"/>
              <a:t>What you are looking for (e.g. summer internship)</a:t>
            </a:r>
          </a:p>
          <a:p>
            <a:pPr lvl="1"/>
            <a:r>
              <a:rPr lang="en-US" dirty="0"/>
              <a:t>Highlight academics and extracurricular involvement</a:t>
            </a:r>
          </a:p>
          <a:p>
            <a:pPr lvl="1"/>
            <a:r>
              <a:rPr lang="en-US" dirty="0"/>
              <a:t>Ask if they would be interested in seeing </a:t>
            </a:r>
            <a:r>
              <a:rPr lang="en-US" dirty="0" smtClean="0"/>
              <a:t>resume</a:t>
            </a:r>
          </a:p>
          <a:p>
            <a:r>
              <a:rPr lang="en-US" dirty="0" smtClean="0"/>
              <a:t>Ask each other to go into detail about different parts of their resume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Career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Online for Internships and Interviews</a:t>
            </a:r>
          </a:p>
          <a:p>
            <a:pPr lvl="1"/>
            <a:r>
              <a:rPr lang="en-US" dirty="0">
                <a:hlinkClick r:id="rId2"/>
              </a:rPr>
              <a:t>https://ecms.eng.iastate.edu/students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Two places:</a:t>
            </a:r>
          </a:p>
          <a:p>
            <a:pPr lvl="2"/>
            <a:r>
              <a:rPr lang="en-US" dirty="0" smtClean="0"/>
              <a:t>ECMS – Iowa State’s job board where companies can post jobs and if qualified, interviews</a:t>
            </a:r>
          </a:p>
          <a:p>
            <a:pPr lvl="2"/>
            <a:r>
              <a:rPr lang="en-US" dirty="0" smtClean="0"/>
              <a:t>The company’s own website – most companies require that you apply online for the position you want through the company’s own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Attend information sessions and workshops</a:t>
            </a:r>
          </a:p>
          <a:p>
            <a:pPr lvl="1"/>
            <a:r>
              <a:rPr lang="en-US" dirty="0" smtClean="0"/>
              <a:t>Student panel – ask students who have had internships</a:t>
            </a:r>
          </a:p>
          <a:p>
            <a:pPr lvl="1"/>
            <a:r>
              <a:rPr lang="en-US" dirty="0" smtClean="0"/>
              <a:t>Employer panel – ask employers looking for interns</a:t>
            </a:r>
          </a:p>
          <a:p>
            <a:pPr lvl="1"/>
            <a:r>
              <a:rPr lang="en-US" dirty="0" smtClean="0"/>
              <a:t>Student workshops – various sessions put on by Engineering Career Services dealing with resumes, interviewing, etc</a:t>
            </a:r>
            <a:r>
              <a:rPr lang="en-US" dirty="0"/>
              <a:t>. </a:t>
            </a:r>
            <a:r>
              <a:rPr lang="en-US" dirty="0" smtClean="0"/>
              <a:t>(some held after Career Fair as well)</a:t>
            </a:r>
          </a:p>
          <a:p>
            <a:pPr lvl="2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://www.engineering.iastate.edu/ecs/careerdevelopmentworkshops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dirty="0"/>
              <a:t>Attend </a:t>
            </a:r>
            <a:r>
              <a:rPr lang="en-US" dirty="0" smtClean="0"/>
              <a:t>networking sessions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ompanies often come to campus several days early</a:t>
            </a:r>
          </a:p>
          <a:p>
            <a:pPr lvl="1"/>
            <a:r>
              <a:rPr lang="en-US" dirty="0" smtClean="0"/>
              <a:t>Get to know a recruiter by name before the </a:t>
            </a:r>
            <a:r>
              <a:rPr lang="en-US" dirty="0"/>
              <a:t>c</a:t>
            </a:r>
            <a:r>
              <a:rPr lang="en-US" dirty="0" smtClean="0"/>
              <a:t>areer fair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7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Print your resume on thicker paper (generally called “resume paper”) so that your resume stands out when grouped with everyone else’s </a:t>
            </a:r>
          </a:p>
          <a:p>
            <a:r>
              <a:rPr lang="en-US" dirty="0" smtClean="0"/>
              <a:t>Practice introduction</a:t>
            </a:r>
          </a:p>
          <a:p>
            <a:pPr lvl="1"/>
            <a:r>
              <a:rPr lang="en-US" dirty="0" smtClean="0"/>
              <a:t>Name, major, current year &amp; classification (if different)</a:t>
            </a:r>
          </a:p>
          <a:p>
            <a:pPr lvl="1"/>
            <a:r>
              <a:rPr lang="en-US" dirty="0" smtClean="0"/>
              <a:t>What you are looking for (e.g. summer internship)</a:t>
            </a:r>
          </a:p>
          <a:p>
            <a:pPr lvl="1"/>
            <a:r>
              <a:rPr lang="en-US" dirty="0" smtClean="0"/>
              <a:t>Highlight academics and extracurricular involvement</a:t>
            </a:r>
          </a:p>
          <a:p>
            <a:pPr lvl="1"/>
            <a:r>
              <a:rPr lang="en-US" dirty="0" smtClean="0"/>
              <a:t>Ask if they would be interested in seeing resume</a:t>
            </a:r>
          </a:p>
        </p:txBody>
      </p:sp>
    </p:spTree>
    <p:extLst>
      <p:ext uri="{BB962C8B-B14F-4D97-AF65-F5344CB8AC3E}">
        <p14:creationId xmlns:p14="http://schemas.microsoft.com/office/powerpoint/2010/main" val="341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Career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 off Career Fair map of Hilton/Scheman and the key showing which companies are where</a:t>
            </a:r>
          </a:p>
          <a:p>
            <a:r>
              <a:rPr lang="en-US" dirty="0" smtClean="0"/>
              <a:t>Highlight locations (and write the names) of companies you want to visit on the map</a:t>
            </a:r>
          </a:p>
          <a:p>
            <a:r>
              <a:rPr lang="en-US" dirty="0" smtClean="0"/>
              <a:t>Highlight corresponding companies on key and note the following:</a:t>
            </a:r>
          </a:p>
          <a:p>
            <a:pPr lvl="1"/>
            <a:r>
              <a:rPr lang="en-US" dirty="0" smtClean="0"/>
              <a:t>Any connections (e.g. names of recruiters)</a:t>
            </a:r>
          </a:p>
          <a:p>
            <a:pPr lvl="1"/>
            <a:r>
              <a:rPr lang="en-US" dirty="0" smtClean="0"/>
              <a:t>If you have applied online, if so, where (ECMS or company website) and for what positions</a:t>
            </a:r>
            <a:endParaRPr lang="en-US" dirty="0"/>
          </a:p>
          <a:p>
            <a:r>
              <a:rPr lang="en-US" dirty="0" smtClean="0"/>
              <a:t>Map out route: least to most desirable company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0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Career Fair</a:t>
            </a:r>
          </a:p>
        </p:txBody>
      </p:sp>
      <p:pic>
        <p:nvPicPr>
          <p:cNvPr id="6" name="Picture 5" descr="Hilton Map.bm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4225" y="-1361773"/>
            <a:ext cx="7259077" cy="9180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471" y="5991743"/>
            <a:ext cx="150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MAP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007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Career Fair</a:t>
            </a:r>
            <a:endParaRPr lang="en-US" dirty="0"/>
          </a:p>
        </p:txBody>
      </p:sp>
      <p:pic>
        <p:nvPicPr>
          <p:cNvPr id="4" name="Picture 3" descr="Hilton Key.bm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8517" y="-1012618"/>
            <a:ext cx="7006965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91743"/>
            <a:ext cx="150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KEY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49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basic company research</a:t>
            </a:r>
          </a:p>
          <a:p>
            <a:pPr lvl="1"/>
            <a:r>
              <a:rPr lang="en-US" dirty="0" smtClean="0"/>
              <a:t>You don’t have to go crazy and start memorizing the company’s core values and executive team just yet</a:t>
            </a:r>
          </a:p>
          <a:p>
            <a:pPr lvl="1"/>
            <a:r>
              <a:rPr lang="en-US" dirty="0" smtClean="0"/>
              <a:t>Just have a general idea of what they do</a:t>
            </a:r>
          </a:p>
          <a:p>
            <a:pPr lvl="2"/>
            <a:r>
              <a:rPr lang="en-US" dirty="0" smtClean="0"/>
              <a:t>How big is the company?</a:t>
            </a:r>
          </a:p>
          <a:p>
            <a:pPr lvl="2"/>
            <a:r>
              <a:rPr lang="en-US" dirty="0" smtClean="0"/>
              <a:t>What is their market (e.g. medical, government)?</a:t>
            </a:r>
          </a:p>
          <a:p>
            <a:pPr lvl="2"/>
            <a:r>
              <a:rPr lang="en-US" dirty="0" smtClean="0"/>
              <a:t>What is one product they make?</a:t>
            </a:r>
          </a:p>
          <a:p>
            <a:pPr lvl="2"/>
            <a:r>
              <a:rPr lang="en-US" dirty="0" smtClean="0"/>
              <a:t>Where are they located? (already listed on key)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1485</TotalTime>
  <Words>1432</Words>
  <Application>Microsoft Office PowerPoint</Application>
  <PresentationFormat>On-screen Show (4:3)</PresentationFormat>
  <Paragraphs>174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Career Fair Prep</vt:lpstr>
      <vt:lpstr>Before the Career Fair</vt:lpstr>
      <vt:lpstr>Before the Career Fair</vt:lpstr>
      <vt:lpstr>Before the Career Fair</vt:lpstr>
      <vt:lpstr>Before the Career Fair</vt:lpstr>
      <vt:lpstr>Before the Career Fair</vt:lpstr>
      <vt:lpstr>Before the Career Fair</vt:lpstr>
      <vt:lpstr>Before the Career Fair</vt:lpstr>
      <vt:lpstr>Before the Career Fair</vt:lpstr>
      <vt:lpstr>Before the Career Fair</vt:lpstr>
      <vt:lpstr>During the Career Fair</vt:lpstr>
      <vt:lpstr>During the Career Fair</vt:lpstr>
      <vt:lpstr>During the Career Fair</vt:lpstr>
      <vt:lpstr>After the Career Fair</vt:lpstr>
      <vt:lpstr>You have an interview</vt:lpstr>
      <vt:lpstr>Before the Interview</vt:lpstr>
      <vt:lpstr>Before the Interview</vt:lpstr>
      <vt:lpstr>PowerPoint Presentation</vt:lpstr>
      <vt:lpstr>Before the Interview</vt:lpstr>
      <vt:lpstr>During the Interview</vt:lpstr>
      <vt:lpstr>During the Interview</vt:lpstr>
      <vt:lpstr>During the Interview</vt:lpstr>
      <vt:lpstr>After the Interview</vt:lpstr>
      <vt:lpstr>Questions?</vt:lpstr>
      <vt:lpstr>Practice, Practice,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Fair Prep</dc:title>
  <dc:creator>Austin Dorenkamp</dc:creator>
  <cp:lastModifiedBy>Owner</cp:lastModifiedBy>
  <cp:revision>74</cp:revision>
  <dcterms:created xsi:type="dcterms:W3CDTF">2013-02-05T05:15:03Z</dcterms:created>
  <dcterms:modified xsi:type="dcterms:W3CDTF">2013-02-08T01:16:29Z</dcterms:modified>
</cp:coreProperties>
</file>